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E4A409"/>
    <a:srgbClr val="223B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50" d="100"/>
          <a:sy n="50" d="100"/>
        </p:scale>
        <p:origin x="-1596" y="-72"/>
      </p:cViewPr>
      <p:guideLst>
        <p:guide orient="horz" pos="7483"/>
        <p:guide pos="5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smtClean="0"/>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19.10.2022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19.10.2022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19.10.2022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19.10.2022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smtClean="0"/>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19.10.2022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19.10.2022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19.10.2022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19.10.2022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19.10.2022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19.10.2022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smtClean="0"/>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19.10.2022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19.10.2022</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69056" y="0"/>
            <a:ext cx="18722975" cy="4287838"/>
          </a:xfrm>
          <a:prstGeom prst="rect">
            <a:avLst/>
          </a:prstGeom>
          <a:gradFill>
            <a:gsLst>
              <a:gs pos="0">
                <a:schemeClr val="tx1">
                  <a:lumMod val="75000"/>
                  <a:lumOff val="25000"/>
                </a:schemeClr>
              </a:gs>
              <a:gs pos="100000">
                <a:schemeClr val="tx1">
                  <a:lumMod val="65000"/>
                  <a:lumOff val="35000"/>
                </a:schemeClr>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err="1" smtClean="0">
                <a:solidFill>
                  <a:schemeClr val="bg1"/>
                </a:solidFill>
                <a:cs typeface="Tahoma" panose="020B0604030504040204" pitchFamily="34" charset="0"/>
              </a:rPr>
              <a:t>Ako</a:t>
            </a:r>
            <a:r>
              <a:rPr lang="cs-CZ" sz="4800" b="1" dirty="0" smtClean="0">
                <a:solidFill>
                  <a:schemeClr val="bg1"/>
                </a:solidFill>
                <a:cs typeface="Tahoma" panose="020B0604030504040204" pitchFamily="34" charset="0"/>
              </a:rPr>
              <a:t> </a:t>
            </a:r>
            <a:r>
              <a:rPr lang="cs-CZ" sz="4800" b="1" dirty="0" err="1" smtClean="0">
                <a:solidFill>
                  <a:schemeClr val="bg1"/>
                </a:solidFill>
                <a:cs typeface="Tahoma" panose="020B0604030504040204" pitchFamily="34" charset="0"/>
              </a:rPr>
              <a:t>pripraviť</a:t>
            </a:r>
            <a:r>
              <a:rPr lang="cs-CZ" sz="4800" b="1" dirty="0" smtClean="0">
                <a:solidFill>
                  <a:schemeClr val="bg1"/>
                </a:solidFill>
                <a:cs typeface="Tahoma" panose="020B0604030504040204" pitchFamily="34" charset="0"/>
              </a:rPr>
              <a:t> </a:t>
            </a:r>
            <a:r>
              <a:rPr lang="cs-CZ" sz="4800" b="1" dirty="0">
                <a:solidFill>
                  <a:schemeClr val="bg1"/>
                </a:solidFill>
                <a:cs typeface="Tahoma" panose="020B0604030504040204" pitchFamily="34" charset="0"/>
              </a:rPr>
              <a:t>Váš e-Poster </a:t>
            </a:r>
            <a:r>
              <a:rPr lang="cs-CZ" sz="4800" b="1" dirty="0" err="1" smtClean="0">
                <a:solidFill>
                  <a:schemeClr val="bg1"/>
                </a:solidFill>
                <a:cs typeface="Tahoma" panose="020B0604030504040204" pitchFamily="34" charset="0"/>
              </a:rPr>
              <a:t>pre</a:t>
            </a:r>
            <a:r>
              <a:rPr lang="cs-CZ" sz="4800" b="1" dirty="0" smtClean="0">
                <a:solidFill>
                  <a:schemeClr val="bg1"/>
                </a:solidFill>
                <a:cs typeface="Tahoma" panose="020B0604030504040204" pitchFamily="34" charset="0"/>
              </a:rPr>
              <a:t> kongres</a:t>
            </a:r>
            <a:endParaRPr lang="cs-CZ" sz="4800" b="1" dirty="0">
              <a:solidFill>
                <a:schemeClr val="bg1"/>
              </a:solidFill>
              <a:cs typeface="Tahoma" panose="020B0604030504040204" pitchFamily="34" charset="0"/>
            </a:endParaRPr>
          </a:p>
          <a:p>
            <a:pPr algn="ctr" eaLnBrk="1" hangingPunct="1"/>
            <a:r>
              <a:rPr lang="en-US" sz="4800" b="1" dirty="0">
                <a:solidFill>
                  <a:schemeClr val="bg1"/>
                </a:solidFill>
                <a:cs typeface="Tahoma" panose="020B0604030504040204" pitchFamily="34" charset="0"/>
              </a:rPr>
              <a:t>[size</a:t>
            </a:r>
            <a:r>
              <a:rPr lang="cs-CZ" sz="4800" b="1" dirty="0">
                <a:solidFill>
                  <a:schemeClr val="bg1"/>
                </a:solidFill>
                <a:cs typeface="Tahoma" panose="020B0604030504040204" pitchFamily="34" charset="0"/>
              </a:rPr>
              <a:t>: 48 p., Arial 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smtClean="0">
                <a:solidFill>
                  <a:schemeClr val="bg1"/>
                </a:solidFill>
                <a:cs typeface="Tahoma" panose="020B0604030504040204" pitchFamily="34" charset="0"/>
              </a:rPr>
              <a:t>Priezvisko</a:t>
            </a:r>
            <a:r>
              <a:rPr lang="cs-CZ" sz="3800" b="1" dirty="0" smtClean="0">
                <a:solidFill>
                  <a:schemeClr val="bg1"/>
                </a:solidFill>
                <a:cs typeface="Tahoma" panose="020B0604030504040204" pitchFamily="34" charset="0"/>
              </a:rPr>
              <a:t> </a:t>
            </a:r>
            <a:r>
              <a:rPr lang="cs-CZ" sz="3800" b="1" dirty="0">
                <a:solidFill>
                  <a:schemeClr val="bg1"/>
                </a:solidFill>
                <a:cs typeface="Tahoma" panose="020B0604030504040204" pitchFamily="34" charset="0"/>
              </a:rPr>
              <a:t>J.</a:t>
            </a:r>
            <a:r>
              <a:rPr lang="cs-CZ" sz="3800" b="1" baseline="30000" dirty="0">
                <a:solidFill>
                  <a:schemeClr val="bg1"/>
                </a:solidFill>
                <a:cs typeface="Tahoma" panose="020B0604030504040204" pitchFamily="34" charset="0"/>
              </a:rPr>
              <a:t>1</a:t>
            </a:r>
            <a:r>
              <a:rPr lang="cs-CZ" sz="3800" b="1" dirty="0">
                <a:solidFill>
                  <a:schemeClr val="bg1"/>
                </a:solidFill>
                <a:cs typeface="Tahoma" panose="020B0604030504040204" pitchFamily="34" charset="0"/>
              </a:rPr>
              <a:t>, </a:t>
            </a:r>
            <a:r>
              <a:rPr lang="cs-CZ" sz="3800" b="1" dirty="0" err="1" smtClean="0">
                <a:solidFill>
                  <a:schemeClr val="bg1"/>
                </a:solidFill>
                <a:cs typeface="Tahoma" panose="020B0604030504040204" pitchFamily="34" charset="0"/>
              </a:rPr>
              <a:t>Priezvisko</a:t>
            </a:r>
            <a:r>
              <a:rPr lang="cs-CZ" sz="3800" b="1" dirty="0" smtClean="0">
                <a:solidFill>
                  <a:schemeClr val="bg1"/>
                </a:solidFill>
                <a:cs typeface="Tahoma" panose="020B0604030504040204" pitchFamily="34" charset="0"/>
              </a:rPr>
              <a:t> </a:t>
            </a:r>
            <a:r>
              <a:rPr lang="cs-CZ" sz="3800" b="1" dirty="0">
                <a:solidFill>
                  <a:schemeClr val="bg1"/>
                </a:solidFill>
                <a:cs typeface="Tahoma" panose="020B0604030504040204" pitchFamily="34" charset="0"/>
              </a:rPr>
              <a:t>J.</a:t>
            </a:r>
            <a:r>
              <a:rPr lang="cs-CZ" sz="3800" b="1" baseline="30000" dirty="0">
                <a:solidFill>
                  <a:schemeClr val="bg1"/>
                </a:solidFill>
                <a:cs typeface="Tahoma" panose="020B0604030504040204" pitchFamily="34" charset="0"/>
              </a:rPr>
              <a:t>2</a:t>
            </a:r>
            <a:r>
              <a:rPr lang="cs-CZ" sz="3800" b="1" dirty="0">
                <a:solidFill>
                  <a:schemeClr val="bg1"/>
                </a:solidFill>
                <a:cs typeface="Tahoma" panose="020B0604030504040204" pitchFamily="34" charset="0"/>
              </a:rPr>
              <a:t>, </a:t>
            </a:r>
            <a:r>
              <a:rPr lang="cs-CZ" sz="3800" b="1" dirty="0" err="1" smtClean="0">
                <a:solidFill>
                  <a:schemeClr val="bg1"/>
                </a:solidFill>
                <a:cs typeface="Tahoma" panose="020B0604030504040204" pitchFamily="34" charset="0"/>
              </a:rPr>
              <a:t>Priezvisko</a:t>
            </a:r>
            <a:r>
              <a:rPr lang="cs-CZ" sz="3800" b="1" dirty="0" smtClean="0">
                <a:solidFill>
                  <a:schemeClr val="bg1"/>
                </a:solidFill>
                <a:cs typeface="Tahoma" panose="020B0604030504040204" pitchFamily="34" charset="0"/>
              </a:rPr>
              <a:t> </a:t>
            </a:r>
            <a:r>
              <a:rPr lang="cs-CZ" sz="3800" b="1" dirty="0">
                <a:solidFill>
                  <a:schemeClr val="bg1"/>
                </a:solidFill>
                <a:cs typeface="Tahoma" panose="020B0604030504040204" pitchFamily="34" charset="0"/>
              </a:rPr>
              <a:t>J.</a:t>
            </a:r>
            <a:r>
              <a:rPr lang="cs-CZ" sz="3800" b="1" baseline="30000" dirty="0">
                <a:solidFill>
                  <a:schemeClr val="bg1"/>
                </a:solidFill>
                <a:cs typeface="Tahoma" panose="020B0604030504040204" pitchFamily="34" charset="0"/>
              </a:rPr>
              <a:t>3</a:t>
            </a:r>
            <a:r>
              <a:rPr lang="cs-CZ" sz="3800" b="1" dirty="0">
                <a:solidFill>
                  <a:schemeClr val="bg1"/>
                </a:solidFill>
                <a:cs typeface="Tahoma" panose="020B0604030504040204" pitchFamily="34" charset="0"/>
              </a:rPr>
              <a:t>, </a:t>
            </a:r>
            <a:r>
              <a:rPr lang="cs-CZ" sz="3800" b="1" dirty="0" err="1" smtClean="0">
                <a:solidFill>
                  <a:schemeClr val="bg1"/>
                </a:solidFill>
                <a:cs typeface="Tahoma" panose="020B0604030504040204" pitchFamily="34" charset="0"/>
              </a:rPr>
              <a:t>Priezvisko</a:t>
            </a:r>
            <a:r>
              <a:rPr lang="cs-CZ" sz="3800" b="1" dirty="0" smtClean="0">
                <a:solidFill>
                  <a:schemeClr val="bg1"/>
                </a:solidFill>
                <a:cs typeface="Tahoma" panose="020B0604030504040204" pitchFamily="34" charset="0"/>
              </a:rPr>
              <a:t> </a:t>
            </a:r>
            <a:r>
              <a:rPr lang="cs-CZ" sz="3800" b="1" dirty="0">
                <a:solidFill>
                  <a:schemeClr val="bg1"/>
                </a:solidFill>
                <a:cs typeface="Tahoma" panose="020B0604030504040204" pitchFamily="34" charset="0"/>
              </a:rPr>
              <a:t>J.</a:t>
            </a:r>
            <a:r>
              <a:rPr lang="cs-CZ" sz="3800" b="1" baseline="30000" dirty="0">
                <a:solidFill>
                  <a:schemeClr val="bg1"/>
                </a:solidFill>
                <a:cs typeface="Tahoma" panose="020B0604030504040204" pitchFamily="34" charset="0"/>
              </a:rPr>
              <a:t>4</a:t>
            </a:r>
            <a:r>
              <a:rPr lang="cs-CZ" sz="3800" b="1" dirty="0">
                <a:solidFill>
                  <a:schemeClr val="bg1"/>
                </a:solidFill>
                <a:cs typeface="Tahoma" panose="020B0604030504040204" pitchFamily="34" charset="0"/>
              </a:rPr>
              <a:t> </a:t>
            </a:r>
            <a:r>
              <a:rPr lang="en-US" sz="3800" b="1" dirty="0" smtClean="0">
                <a:solidFill>
                  <a:schemeClr val="bg1"/>
                </a:solidFill>
                <a:cs typeface="Tahoma" panose="020B0604030504040204" pitchFamily="34" charset="0"/>
              </a:rPr>
              <a:t>[</a:t>
            </a:r>
            <a:r>
              <a:rPr lang="cs-CZ" sz="3800" b="1" dirty="0" err="1" smtClean="0">
                <a:solidFill>
                  <a:schemeClr val="bg1"/>
                </a:solidFill>
                <a:cs typeface="Tahoma" panose="020B0604030504040204" pitchFamily="34" charset="0"/>
              </a:rPr>
              <a:t>Veľkosť</a:t>
            </a:r>
            <a:r>
              <a:rPr lang="cs-CZ" sz="3800" b="1" dirty="0" smtClean="0">
                <a:solidFill>
                  <a:schemeClr val="bg1"/>
                </a:solidFill>
                <a:cs typeface="Tahoma" panose="020B0604030504040204" pitchFamily="34" charset="0"/>
              </a:rPr>
              <a:t>: </a:t>
            </a:r>
            <a:r>
              <a:rPr lang="cs-CZ" sz="3800" b="1" dirty="0">
                <a:solidFill>
                  <a:schemeClr val="bg1"/>
                </a:solidFill>
                <a:cs typeface="Tahoma" panose="020B0604030504040204" pitchFamily="34" charset="0"/>
              </a:rPr>
              <a:t>38 b., </a:t>
            </a:r>
            <a:r>
              <a:rPr lang="cs-CZ" sz="3800" b="1" dirty="0" err="1">
                <a:solidFill>
                  <a:schemeClr val="bg1"/>
                </a:solidFill>
                <a:cs typeface="Tahoma" panose="020B0604030504040204" pitchFamily="34" charset="0"/>
              </a:rPr>
              <a:t>bold</a:t>
            </a:r>
            <a:r>
              <a:rPr lang="en-US" sz="3800" b="1" dirty="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smtClean="0">
                <a:solidFill>
                  <a:schemeClr val="bg1"/>
                </a:solidFill>
                <a:cs typeface="Tahoma" panose="020B0604030504040204" pitchFamily="34" charset="0"/>
              </a:rPr>
              <a:t>1</a:t>
            </a:r>
            <a:r>
              <a:rPr lang="cs-CZ" sz="2700" b="1" dirty="0" smtClean="0">
                <a:solidFill>
                  <a:schemeClr val="bg1"/>
                </a:solidFill>
                <a:cs typeface="Tahoma" panose="020B0604030504040204" pitchFamily="34" charset="0"/>
              </a:rPr>
              <a:t>Inštituúcia</a:t>
            </a:r>
            <a:r>
              <a:rPr lang="cs-CZ" sz="2700" b="1" dirty="0" smtClean="0">
                <a:solidFill>
                  <a:schemeClr val="bg1"/>
                </a:solidFill>
                <a:cs typeface="Tahoma" panose="020B0604030504040204" pitchFamily="34" charset="0"/>
              </a:rPr>
              <a:t>, </a:t>
            </a:r>
            <a:r>
              <a:rPr lang="cs-CZ" sz="2700" b="1" dirty="0" err="1" smtClean="0">
                <a:solidFill>
                  <a:schemeClr val="bg1"/>
                </a:solidFill>
                <a:cs typeface="Tahoma" panose="020B0604030504040204" pitchFamily="34" charset="0"/>
              </a:rPr>
              <a:t>Oddelenie</a:t>
            </a:r>
            <a:r>
              <a:rPr lang="cs-CZ" sz="2700" b="1" dirty="0" smtClean="0">
                <a:solidFill>
                  <a:schemeClr val="bg1"/>
                </a:solidFill>
                <a:cs typeface="Tahoma" panose="020B0604030504040204" pitchFamily="34" charset="0"/>
              </a:rPr>
              <a:t>, </a:t>
            </a:r>
            <a:r>
              <a:rPr lang="cs-CZ" sz="2700" b="1" dirty="0" err="1" smtClean="0">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smtClean="0">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2 </a:t>
            </a:r>
            <a:r>
              <a:rPr lang="cs-CZ" sz="2700" b="1" dirty="0" err="1" smtClean="0">
                <a:solidFill>
                  <a:schemeClr val="bg1"/>
                </a:solidFill>
                <a:cs typeface="Tahoma" panose="020B0604030504040204" pitchFamily="34" charset="0"/>
              </a:rPr>
              <a:t>Inštitúcia</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smtClean="0">
                <a:solidFill>
                  <a:schemeClr val="bg1"/>
                </a:solidFill>
                <a:cs typeface="Tahoma" panose="020B0604030504040204" pitchFamily="34" charset="0"/>
              </a:rPr>
              <a:t>Štát</a:t>
            </a:r>
            <a:r>
              <a:rPr lang="cs-CZ" sz="2700" b="1" dirty="0" smtClean="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3 1</a:t>
            </a:r>
            <a:r>
              <a:rPr lang="cs-CZ" sz="2700" b="1" dirty="0">
                <a:solidFill>
                  <a:schemeClr val="bg1"/>
                </a:solidFill>
                <a:cs typeface="Tahoma" panose="020B0604030504040204" pitchFamily="34" charset="0"/>
              </a:rPr>
              <a:t>Inštituúcia,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4 </a:t>
            </a:r>
            <a:r>
              <a:rPr lang="cs-CZ" sz="2700" b="1" baseline="30000" dirty="0" smtClean="0">
                <a:solidFill>
                  <a:schemeClr val="bg1"/>
                </a:solidFill>
                <a:cs typeface="Tahoma" panose="020B0604030504040204" pitchFamily="34" charset="0"/>
              </a:rPr>
              <a:t>1</a:t>
            </a:r>
            <a:r>
              <a:rPr lang="cs-CZ" sz="2700" b="1" dirty="0" smtClean="0">
                <a:solidFill>
                  <a:schemeClr val="bg1"/>
                </a:solidFill>
                <a:cs typeface="Tahoma" panose="020B0604030504040204" pitchFamily="34" charset="0"/>
              </a:rPr>
              <a:t>Inštitúcia</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smtClean="0">
                <a:solidFill>
                  <a:schemeClr val="bg1"/>
                </a:solidFill>
                <a:cs typeface="Tahoma" panose="020B0604030504040204" pitchFamily="34" charset="0"/>
              </a:rPr>
              <a:t>Štát</a:t>
            </a:r>
            <a:r>
              <a:rPr lang="cs-CZ" sz="2700" b="1" dirty="0" smtClean="0">
                <a:solidFill>
                  <a:schemeClr val="bg1"/>
                </a:solidFill>
                <a:cs typeface="Tahoma" panose="020B0604030504040204" pitchFamily="34" charset="0"/>
              </a:rPr>
              <a:t> </a:t>
            </a:r>
            <a:r>
              <a:rPr lang="en-US" sz="2700" b="1" dirty="0" smtClean="0">
                <a:solidFill>
                  <a:schemeClr val="bg1"/>
                </a:solidFill>
                <a:cs typeface="Tahoma" panose="020B0604030504040204" pitchFamily="34" charset="0"/>
              </a:rPr>
              <a:t>[</a:t>
            </a:r>
            <a:r>
              <a:rPr lang="cs-CZ" sz="2700" b="1" dirty="0" err="1" smtClean="0">
                <a:solidFill>
                  <a:schemeClr val="bg1"/>
                </a:solidFill>
                <a:cs typeface="Tahoma" panose="020B0604030504040204" pitchFamily="34" charset="0"/>
              </a:rPr>
              <a:t>veľkosť</a:t>
            </a:r>
            <a:r>
              <a:rPr lang="cs-CZ" sz="2700" b="1" dirty="0" smtClean="0">
                <a:solidFill>
                  <a:schemeClr val="bg1"/>
                </a:solidFill>
                <a:cs typeface="Tahoma" panose="020B0604030504040204" pitchFamily="34" charset="0"/>
              </a:rPr>
              <a:t> </a:t>
            </a:r>
            <a:r>
              <a:rPr lang="cs-CZ" sz="2700" b="1" dirty="0">
                <a:solidFill>
                  <a:schemeClr val="bg1"/>
                </a:solidFill>
                <a:cs typeface="Tahoma" panose="020B0604030504040204" pitchFamily="34" charset="0"/>
              </a:rPr>
              <a:t>27 b.,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Úvod </a:t>
            </a:r>
            <a:r>
              <a:rPr lang="en-US" sz="3300" b="1" dirty="0" smtClean="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smtClean="0">
                <a:solidFill>
                  <a:srgbClr val="223B8F"/>
                </a:solidFill>
              </a:rPr>
              <a:t>Metódy</a:t>
            </a:r>
            <a:r>
              <a:rPr lang="cs-CZ" sz="3300" b="1" dirty="0" smtClean="0">
                <a:solidFill>
                  <a:srgbClr val="223B8F"/>
                </a:solidFill>
              </a:rPr>
              <a:t> </a:t>
            </a:r>
            <a:r>
              <a:rPr lang="en-US" sz="3300" b="1" dirty="0" smtClean="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2" name="TextovéPole 23"/>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smtClean="0">
                <a:solidFill>
                  <a:srgbClr val="223B8F"/>
                </a:solidFill>
              </a:rPr>
              <a:t>Zhodnotenie</a:t>
            </a:r>
            <a:r>
              <a:rPr lang="cs-CZ" sz="3300" b="1" dirty="0" smtClean="0">
                <a:solidFill>
                  <a:srgbClr val="223B8F"/>
                </a:solidFill>
              </a:rPr>
              <a:t> </a:t>
            </a:r>
            <a:r>
              <a:rPr lang="cs-CZ" sz="3300" b="1" dirty="0">
                <a:solidFill>
                  <a:srgbClr val="223B8F"/>
                </a:solidFill>
              </a:rPr>
              <a:t>I. </a:t>
            </a:r>
            <a:r>
              <a:rPr lang="en-US" sz="3300" b="1" dirty="0" smtClean="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3" name="TextovéPole 24"/>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smtClean="0"/>
              <a:t>[</a:t>
            </a:r>
            <a:r>
              <a:rPr lang="cs-CZ" sz="2100" i="1" dirty="0" err="1" smtClean="0"/>
              <a:t>Veľkosť</a:t>
            </a:r>
            <a:r>
              <a:rPr lang="en-GB" sz="2100" i="1" dirty="0" smtClean="0"/>
              <a:t>: </a:t>
            </a:r>
            <a:r>
              <a:rPr lang="en-GB" sz="2100" i="1" dirty="0"/>
              <a:t>2</a:t>
            </a:r>
            <a:r>
              <a:rPr lang="cs-CZ" sz="2100" i="1" dirty="0"/>
              <a:t>1</a:t>
            </a:r>
            <a:r>
              <a:rPr lang="en-GB" sz="2100" i="1" dirty="0"/>
              <a:t> </a:t>
            </a:r>
            <a:r>
              <a:rPr lang="cs-CZ" sz="2100" i="1" dirty="0"/>
              <a:t>b</a:t>
            </a:r>
            <a:r>
              <a:rPr lang="en-GB" sz="2100" i="1" dirty="0"/>
              <a:t>.] </a:t>
            </a:r>
            <a:r>
              <a:rPr lang="cs-CZ" sz="2100" i="1" dirty="0"/>
              <a:t>  </a:t>
            </a:r>
            <a:r>
              <a:rPr lang="en-GB" sz="2100" i="1" dirty="0" err="1"/>
              <a:t>Irit</a:t>
            </a:r>
            <a:r>
              <a:rPr lang="en-GB" sz="2100" i="1" dirty="0"/>
              <a:t> </a:t>
            </a:r>
            <a:r>
              <a:rPr lang="en-GB" sz="2100" i="1" dirty="0" err="1"/>
              <a:t>prat</a:t>
            </a:r>
            <a:r>
              <a:rPr lang="en-GB" sz="2100" i="1" dirty="0"/>
              <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a:t>
            </a:r>
            <a:r>
              <a:rPr lang="en-GB" sz="2100" i="1" dirty="0" err="1"/>
              <a:t>quat</a:t>
            </a:r>
            <a:r>
              <a:rPr lang="en-GB" sz="2100" i="1" dirty="0"/>
              <a:t> </a:t>
            </a:r>
            <a:r>
              <a:rPr lang="en-GB" sz="2100" i="1" dirty="0" err="1"/>
              <a:t>vel</a:t>
            </a:r>
            <a:r>
              <a:rPr lang="en-GB" sz="2100" i="1" dirty="0"/>
              <a:t> </a:t>
            </a:r>
            <a:r>
              <a:rPr lang="en-GB" sz="2100" i="1" dirty="0" err="1"/>
              <a:t>ute</a:t>
            </a:r>
            <a:r>
              <a:rPr lang="en-GB" sz="2100" i="1" dirty="0"/>
              <a:t> </a:t>
            </a:r>
            <a:r>
              <a:rPr lang="en-GB" sz="2100" i="1" dirty="0" err="1"/>
              <a:t>dolore</a:t>
            </a:r>
            <a:r>
              <a:rPr lang="en-GB" sz="2100" i="1" dirty="0"/>
              <a:t> do </a:t>
            </a:r>
            <a:r>
              <a:rPr lang="en-GB" sz="2100" i="1" dirty="0" err="1"/>
              <a:t>coreetuerit</a:t>
            </a:r>
            <a:r>
              <a:rPr lang="en-GB" sz="2100" i="1" dirty="0"/>
              <a:t> </a:t>
            </a:r>
            <a:r>
              <a:rPr lang="en-GB" sz="2100" i="1" dirty="0" err="1"/>
              <a:t>er</a:t>
            </a:r>
            <a:r>
              <a:rPr lang="en-GB" sz="2100" i="1" dirty="0"/>
              <a:t>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314364983"/>
              </p:ext>
            </p:extLst>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gridCol w="4212034"/>
                <a:gridCol w="4212034"/>
                <a:gridCol w="4212034"/>
              </a:tblGrid>
              <a:tr h="575998">
                <a:tc>
                  <a:txBody>
                    <a:bodyPr/>
                    <a:lstStyle/>
                    <a:p>
                      <a:pPr algn="l"/>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smtClean="0">
                          <a:latin typeface="Arial" pitchFamily="34" charset="0"/>
                          <a:cs typeface="Arial" pitchFamily="34" charset="0"/>
                        </a:rPr>
                        <a:t>1</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baseline="0" dirty="0" smtClean="0">
                          <a:latin typeface="Arial" pitchFamily="34" charset="0"/>
                          <a:cs typeface="Arial" pitchFamily="34" charset="0"/>
                        </a:rPr>
                        <a:t> </a:t>
                      </a:r>
                      <a:r>
                        <a:rPr lang="cs-CZ" sz="2600" baseline="0" dirty="0" smtClean="0">
                          <a:latin typeface="Arial" pitchFamily="34" charset="0"/>
                          <a:cs typeface="Arial" pitchFamily="34" charset="0"/>
                        </a:rPr>
                        <a:t>b</a:t>
                      </a:r>
                      <a:r>
                        <a:rPr lang="en-US" sz="2600" baseline="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smtClean="0">
                          <a:latin typeface="Arial" pitchFamily="34" charset="0"/>
                          <a:cs typeface="Arial" pitchFamily="34" charset="0"/>
                        </a:rPr>
                        <a:t>2</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smtClean="0">
                          <a:latin typeface="Arial" pitchFamily="34" charset="0"/>
                          <a:cs typeface="Arial" pitchFamily="34" charset="0"/>
                        </a:rPr>
                        <a:t>3</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smtClean="0">
                          <a:latin typeface="Arial" pitchFamily="34" charset="0"/>
                          <a:cs typeface="Arial" pitchFamily="34" charset="0"/>
                        </a:rPr>
                        <a:t>4</a:t>
                      </a:r>
                      <a:r>
                        <a:rPr lang="en-US" sz="2600" dirty="0" smtClean="0">
                          <a:latin typeface="Arial" pitchFamily="34" charset="0"/>
                          <a:cs typeface="Arial" pitchFamily="34" charset="0"/>
                        </a:rPr>
                        <a:t> [</a:t>
                      </a:r>
                      <a:r>
                        <a:rPr lang="cs-CZ" sz="2600" dirty="0" smtClean="0">
                          <a:latin typeface="Arial" pitchFamily="34" charset="0"/>
                          <a:cs typeface="Arial" pitchFamily="34" charset="0"/>
                        </a:rPr>
                        <a:t>26</a:t>
                      </a:r>
                      <a:r>
                        <a:rPr lang="en-US" sz="2600" dirty="0" smtClean="0">
                          <a:latin typeface="Arial" pitchFamily="34" charset="0"/>
                          <a:cs typeface="Arial" pitchFamily="34" charset="0"/>
                        </a:rPr>
                        <a:t> </a:t>
                      </a:r>
                      <a:r>
                        <a:rPr lang="cs-CZ" sz="2600" dirty="0" smtClean="0">
                          <a:latin typeface="Arial" pitchFamily="34" charset="0"/>
                          <a:cs typeface="Arial" pitchFamily="34" charset="0"/>
                        </a:rPr>
                        <a:t>b</a:t>
                      </a:r>
                      <a:r>
                        <a:rPr lang="en-US" sz="2600" dirty="0" smtClean="0">
                          <a:latin typeface="Arial" pitchFamily="34" charset="0"/>
                          <a:cs typeface="Arial" pitchFamily="34" charset="0"/>
                        </a:rPr>
                        <a:t>.]</a:t>
                      </a:r>
                    </a:p>
                  </a:txBody>
                  <a:tcPr marL="252002" marR="90001" marT="46800" marB="46800" anchor="ctr">
                    <a:solidFill>
                      <a:srgbClr val="E60000"/>
                    </a:solidFill>
                  </a:tcPr>
                </a:tc>
              </a:tr>
              <a:tr h="575998">
                <a:tc>
                  <a:txBody>
                    <a:bodyPr/>
                    <a:lstStyle/>
                    <a:p>
                      <a:r>
                        <a:rPr lang="cs-CZ" sz="2100" dirty="0" smtClean="0">
                          <a:latin typeface="Arial" pitchFamily="34" charset="0"/>
                          <a:cs typeface="Arial" pitchFamily="34" charset="0"/>
                        </a:rPr>
                        <a:t>Rad </a:t>
                      </a:r>
                      <a:r>
                        <a:rPr lang="cs-CZ" sz="2100" dirty="0" smtClean="0">
                          <a:latin typeface="Arial" pitchFamily="34" charset="0"/>
                          <a:cs typeface="Arial" pitchFamily="34" charset="0"/>
                        </a:rPr>
                        <a:t>1 </a:t>
                      </a:r>
                      <a:r>
                        <a:rPr lang="en-US" sz="2100" dirty="0" smtClean="0">
                          <a:latin typeface="Arial" pitchFamily="34" charset="0"/>
                          <a:cs typeface="Arial" pitchFamily="34" charset="0"/>
                        </a:rPr>
                        <a:t>[</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r h="575998">
                <a:tc>
                  <a:txBody>
                    <a:bodyPr/>
                    <a:lstStyle/>
                    <a:p>
                      <a:r>
                        <a:rPr lang="cs-CZ" sz="2100" dirty="0" smtClean="0">
                          <a:latin typeface="Arial" pitchFamily="34" charset="0"/>
                          <a:cs typeface="Arial" pitchFamily="34" charset="0"/>
                        </a:rPr>
                        <a:t>Rad</a:t>
                      </a:r>
                      <a:r>
                        <a:rPr lang="en-US" sz="2100" dirty="0" smtClean="0">
                          <a:latin typeface="Arial" pitchFamily="34" charset="0"/>
                          <a:cs typeface="Arial" pitchFamily="34" charset="0"/>
                        </a:rPr>
                        <a:t> </a:t>
                      </a:r>
                      <a:r>
                        <a:rPr lang="en-US" sz="2100" dirty="0" smtClean="0">
                          <a:latin typeface="Arial" pitchFamily="34" charset="0"/>
                          <a:cs typeface="Arial" pitchFamily="34" charset="0"/>
                        </a:rPr>
                        <a:t>2 [</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latin typeface="Arial" pitchFamily="34" charset="0"/>
                          <a:cs typeface="Arial" pitchFamily="34" charset="0"/>
                        </a:rPr>
                        <a:t>Rad</a:t>
                      </a:r>
                      <a:r>
                        <a:rPr lang="en-US" sz="2100" dirty="0" smtClean="0">
                          <a:latin typeface="Arial" pitchFamily="34" charset="0"/>
                          <a:cs typeface="Arial" pitchFamily="34" charset="0"/>
                        </a:rPr>
                        <a:t> </a:t>
                      </a:r>
                      <a:r>
                        <a:rPr lang="en-US" sz="2100" dirty="0" smtClean="0">
                          <a:latin typeface="Arial" pitchFamily="34" charset="0"/>
                          <a:cs typeface="Arial" pitchFamily="34" charset="0"/>
                        </a:rPr>
                        <a:t>3 [</a:t>
                      </a:r>
                      <a:r>
                        <a:rPr lang="cs-CZ" sz="2100" dirty="0" smtClean="0">
                          <a:latin typeface="Arial" pitchFamily="34" charset="0"/>
                          <a:cs typeface="Arial" pitchFamily="34" charset="0"/>
                        </a:rPr>
                        <a:t>21</a:t>
                      </a:r>
                      <a:r>
                        <a:rPr lang="en-US" sz="2100" dirty="0" smtClean="0">
                          <a:latin typeface="Arial" pitchFamily="34" charset="0"/>
                          <a:cs typeface="Arial" pitchFamily="34" charset="0"/>
                        </a:rPr>
                        <a:t> </a:t>
                      </a:r>
                      <a:r>
                        <a:rPr lang="cs-CZ" sz="2100" dirty="0" smtClean="0">
                          <a:latin typeface="Arial" pitchFamily="34" charset="0"/>
                          <a:cs typeface="Arial" pitchFamily="34" charset="0"/>
                        </a:rPr>
                        <a:t>b</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r h="575998">
                <a:tc>
                  <a:txBody>
                    <a:bodyPr/>
                    <a:lstStyle/>
                    <a:p>
                      <a:r>
                        <a:rPr lang="cs-CZ" sz="2100" dirty="0" smtClean="0">
                          <a:latin typeface="Arial" pitchFamily="34" charset="0"/>
                          <a:cs typeface="Arial" pitchFamily="34" charset="0"/>
                        </a:rPr>
                        <a:t>Rad</a:t>
                      </a:r>
                      <a:r>
                        <a:rPr lang="en-US" sz="2100" dirty="0" smtClean="0">
                          <a:latin typeface="Arial" pitchFamily="34" charset="0"/>
                          <a:cs typeface="Arial" pitchFamily="34" charset="0"/>
                        </a:rPr>
                        <a:t> </a:t>
                      </a:r>
                      <a:r>
                        <a:rPr lang="en-US" sz="2100" dirty="0" smtClean="0">
                          <a:latin typeface="Arial" pitchFamily="34" charset="0"/>
                          <a:cs typeface="Arial" pitchFamily="34" charset="0"/>
                        </a:rPr>
                        <a:t>4 [</a:t>
                      </a:r>
                      <a:r>
                        <a:rPr lang="cs-CZ" sz="2100" dirty="0" smtClean="0">
                          <a:latin typeface="Arial" pitchFamily="34" charset="0"/>
                          <a:cs typeface="Arial" pitchFamily="34" charset="0"/>
                        </a:rPr>
                        <a:t>21</a:t>
                      </a:r>
                      <a:r>
                        <a:rPr lang="en-US" sz="2100" baseline="0" dirty="0" smtClean="0">
                          <a:latin typeface="Arial" pitchFamily="34" charset="0"/>
                          <a:cs typeface="Arial" pitchFamily="34" charset="0"/>
                        </a:rPr>
                        <a:t> </a:t>
                      </a:r>
                      <a:r>
                        <a:rPr lang="cs-CZ" sz="2100" baseline="0" dirty="0" smtClean="0">
                          <a:latin typeface="Arial" pitchFamily="34" charset="0"/>
                          <a:cs typeface="Arial" pitchFamily="34" charset="0"/>
                        </a:rPr>
                        <a:t>b</a:t>
                      </a:r>
                      <a:r>
                        <a:rPr lang="en-US" sz="2100" baseline="0" dirty="0" smtClean="0">
                          <a:latin typeface="Arial" pitchFamily="34" charset="0"/>
                          <a:cs typeface="Arial" pitchFamily="34" charset="0"/>
                        </a:rPr>
                        <a:t>.</a:t>
                      </a:r>
                      <a:r>
                        <a:rPr lang="en-US" sz="210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latin typeface="Arial" pitchFamily="34" charset="0"/>
                          <a:cs typeface="Arial" pitchFamily="34" charset="0"/>
                        </a:rPr>
                        <a:t>Rad</a:t>
                      </a:r>
                      <a:r>
                        <a:rPr lang="en-US" sz="2100" dirty="0" smtClean="0">
                          <a:latin typeface="Arial" pitchFamily="34" charset="0"/>
                          <a:cs typeface="Arial" pitchFamily="34" charset="0"/>
                        </a:rPr>
                        <a:t> </a:t>
                      </a:r>
                      <a:r>
                        <a:rPr lang="en-US" sz="2100" dirty="0" smtClean="0">
                          <a:latin typeface="Arial" pitchFamily="34" charset="0"/>
                          <a:cs typeface="Arial" pitchFamily="34" charset="0"/>
                        </a:rPr>
                        <a:t>5 [</a:t>
                      </a:r>
                      <a:r>
                        <a:rPr lang="cs-CZ" sz="2100" dirty="0" smtClean="0">
                          <a:latin typeface="Arial" pitchFamily="34" charset="0"/>
                          <a:cs typeface="Arial" pitchFamily="34" charset="0"/>
                        </a:rPr>
                        <a:t>21</a:t>
                      </a:r>
                      <a:r>
                        <a:rPr lang="en-US" sz="2100" baseline="0" dirty="0" smtClean="0">
                          <a:latin typeface="Arial" pitchFamily="34" charset="0"/>
                          <a:cs typeface="Arial" pitchFamily="34" charset="0"/>
                        </a:rPr>
                        <a:t> </a:t>
                      </a:r>
                      <a:r>
                        <a:rPr lang="cs-CZ" sz="2100" baseline="0" dirty="0" smtClean="0">
                          <a:latin typeface="Arial" pitchFamily="34" charset="0"/>
                          <a:cs typeface="Arial" pitchFamily="34" charset="0"/>
                        </a:rPr>
                        <a:t>b</a:t>
                      </a:r>
                      <a:r>
                        <a:rPr lang="en-US" sz="2100" baseline="0" dirty="0" smtClean="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smtClean="0"/>
              <a:t>[</a:t>
            </a:r>
            <a:r>
              <a:rPr lang="cs-CZ" sz="1700" dirty="0" err="1" smtClean="0"/>
              <a:t>Veľkosť</a:t>
            </a:r>
            <a:r>
              <a:rPr lang="en-GB" sz="1700" dirty="0" smtClean="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smtClean="0"/>
              <a:t>[</a:t>
            </a:r>
            <a:r>
              <a:rPr lang="cs-CZ" sz="1700" dirty="0" err="1" smtClean="0"/>
              <a:t>Veľkosť</a:t>
            </a:r>
            <a:r>
              <a:rPr lang="en-GB" sz="1700" dirty="0" smtClean="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619</Words>
  <Application>Microsoft Office PowerPoint</Application>
  <PresentationFormat>Vlastná</PresentationFormat>
  <Paragraphs>32</Paragraphs>
  <Slides>1</Slides>
  <Notes>0</Notes>
  <HiddenSlides>0</HiddenSlides>
  <MMClips>0</MMClips>
  <ScaleCrop>false</ScaleCrop>
  <HeadingPairs>
    <vt:vector size="4" baseType="variant">
      <vt:variant>
        <vt:lpstr>Motív</vt:lpstr>
      </vt:variant>
      <vt:variant>
        <vt:i4>1</vt:i4>
      </vt:variant>
      <vt:variant>
        <vt:lpstr>Nadpisy snímok</vt:lpstr>
      </vt:variant>
      <vt:variant>
        <vt:i4>1</vt:i4>
      </vt:variant>
    </vt:vector>
  </HeadingPairs>
  <TitlesOfParts>
    <vt:vector size="2" baseType="lpstr">
      <vt:lpstr>Office Theme</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user</cp:lastModifiedBy>
  <cp:revision>12</cp:revision>
  <dcterms:created xsi:type="dcterms:W3CDTF">2014-01-06T08:57:06Z</dcterms:created>
  <dcterms:modified xsi:type="dcterms:W3CDTF">2022-10-19T10:33:49Z</dcterms:modified>
</cp:coreProperties>
</file>